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8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-6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jpeg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750" y="332740"/>
            <a:ext cx="7772400" cy="1470025"/>
          </a:xfrm>
        </p:spPr>
        <p:txBody>
          <a:bodyPr>
            <a:normAutofit fontScale="90000"/>
          </a:bodyPr>
          <a:p>
            <a:r>
              <a:rPr lang="en-US" altLang="zh-CN"/>
              <a:t>2025-1-5-</a:t>
            </a:r>
            <a:r>
              <a:rPr lang="zh-CN" altLang="en-US"/>
              <a:t>冲压的标签是一定要松开松好才能出货使用的，不然损耗很大。</a:t>
            </a:r>
            <a:endParaRPr lang="zh-CN" altLang="en-US"/>
          </a:p>
        </p:txBody>
      </p:sp>
      <p:pic>
        <p:nvPicPr>
          <p:cNvPr id="4" name="图片 3" descr="微信图片_20250106081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985" y="2492375"/>
            <a:ext cx="2430000" cy="4320000"/>
          </a:xfrm>
          <a:prstGeom prst="rect">
            <a:avLst/>
          </a:prstGeom>
        </p:spPr>
      </p:pic>
      <p:pic>
        <p:nvPicPr>
          <p:cNvPr id="5" name="图片 4" descr="微信图片_202501060814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35" y="2492375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客户投诉印刷不良</a:t>
            </a:r>
            <a:br>
              <a:rPr lang="zh-CN" altLang="en-US"/>
            </a:br>
            <a:r>
              <a:rPr lang="zh-CN" altLang="en-US"/>
              <a:t>这批国产材料是垃圾比较多，已告诉他们后面要多注意翻看挑出。</a:t>
            </a:r>
            <a:endParaRPr lang="zh-CN" altLang="en-US"/>
          </a:p>
        </p:txBody>
      </p:sp>
      <p:pic>
        <p:nvPicPr>
          <p:cNvPr id="4" name="内容占位符 3" descr="微信图片_2025011108331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47495" y="2277110"/>
            <a:ext cx="2520950" cy="4526280"/>
          </a:xfrm>
          <a:prstGeom prst="rect">
            <a:avLst/>
          </a:prstGeom>
        </p:spPr>
      </p:pic>
      <p:pic>
        <p:nvPicPr>
          <p:cNvPr id="5" name="图片 4" descr="微信图片_202501110833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5" y="2483485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C38-1客户投诉以上批次普通 中老年有白点有色差，后面生产一定要注意</a:t>
            </a:r>
            <a:endParaRPr lang="zh-CN" altLang="en-US"/>
          </a:p>
        </p:txBody>
      </p:sp>
      <p:pic>
        <p:nvPicPr>
          <p:cNvPr id="4" name="内容占位符 3" descr="微信图片_2025010619230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9115" y="2132965"/>
            <a:ext cx="2545715" cy="4526280"/>
          </a:xfrm>
          <a:prstGeom prst="rect">
            <a:avLst/>
          </a:prstGeom>
        </p:spPr>
      </p:pic>
      <p:pic>
        <p:nvPicPr>
          <p:cNvPr id="5" name="图片 4" descr="微信图片_202501061922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465" y="2493010"/>
            <a:ext cx="32336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360" y="1124268"/>
            <a:ext cx="8229600" cy="1143000"/>
          </a:xfrm>
        </p:spPr>
        <p:txBody>
          <a:bodyPr>
            <a:normAutofit fontScale="90000"/>
          </a:bodyPr>
          <a:p>
            <a:r>
              <a:rPr lang="zh-CN" altLang="en-US"/>
              <a:t>D113这个2万因出货没检出来导致客户要返工，后续工单要改一下工序，印刷出来要上先品检机检过才能合掌</a:t>
            </a:r>
            <a:endParaRPr lang="zh-CN" altLang="en-US"/>
          </a:p>
        </p:txBody>
      </p:sp>
      <p:pic>
        <p:nvPicPr>
          <p:cNvPr id="4" name="内容占位符 3" descr="微信图片_2025010719032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 rot="16200000">
            <a:off x="1007348" y="3105452"/>
            <a:ext cx="4320000" cy="3240341"/>
          </a:xfrm>
          <a:prstGeom prst="rect">
            <a:avLst/>
          </a:prstGeom>
        </p:spPr>
      </p:pic>
      <p:pic>
        <p:nvPicPr>
          <p:cNvPr id="5" name="图片 4" descr="微信图片_202501071903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35" y="2538095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 A84客户投诉昨天晚上送货的奶昔盖印刷不良，要求退货返工</a:t>
            </a:r>
            <a:br>
              <a:rPr lang="zh-CN" altLang="en-US"/>
            </a:br>
            <a:r>
              <a:rPr lang="zh-CN" altLang="en-US"/>
              <a:t>经过沟通退回发现的几卷</a:t>
            </a:r>
            <a:endParaRPr lang="zh-CN" altLang="en-US"/>
          </a:p>
        </p:txBody>
      </p:sp>
      <p:pic>
        <p:nvPicPr>
          <p:cNvPr id="4" name="内容占位符 3" descr="微信图片_202501071908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1460" y="2277110"/>
            <a:ext cx="3394710" cy="4526280"/>
          </a:xfrm>
          <a:prstGeom prst="rect">
            <a:avLst/>
          </a:prstGeom>
        </p:spPr>
      </p:pic>
      <p:graphicFrame>
        <p:nvGraphicFramePr>
          <p:cNvPr id="5" name="对象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003800" y="3861435"/>
          <a:ext cx="2622857" cy="180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2" imgW="971550" imgH="666750" progId="Package">
                  <p:embed/>
                </p:oleObj>
              </mc:Choice>
              <mc:Fallback>
                <p:oleObj name="" showAsIcon="1" r:id="rId2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03800" y="3861435"/>
                        <a:ext cx="2622857" cy="180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605" y="1268413"/>
            <a:ext cx="8229600" cy="1143000"/>
          </a:xfrm>
        </p:spPr>
        <p:txBody>
          <a:bodyPr>
            <a:noAutofit/>
          </a:bodyPr>
          <a:p>
            <a:r>
              <a:rPr lang="zh-CN" altLang="en-US" sz="2800"/>
              <a:t>080-2JKUQ04 JKUQ反面商标50000pcs，共5卷，发现1/3卷有模切残留白边，客户要求退货，</a:t>
            </a:r>
            <a:br>
              <a:rPr lang="zh-CN" altLang="en-US" sz="2800"/>
            </a:br>
            <a:r>
              <a:rPr lang="zh-CN" altLang="en-US" sz="2800"/>
              <a:t>跟客户沟通够，客户由于交期赶，先特采使用，如有欠数，我们需要给客户补，但是异常报告还是需要回复的，</a:t>
            </a:r>
            <a:br>
              <a:rPr lang="zh-CN" altLang="en-US" sz="2800"/>
            </a:br>
            <a:endParaRPr lang="zh-CN" altLang="en-US" sz="2800"/>
          </a:p>
        </p:txBody>
      </p:sp>
      <p:pic>
        <p:nvPicPr>
          <p:cNvPr id="4" name="内容占位符 3" descr="微信图片_2025010719103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560" y="3789045"/>
            <a:ext cx="3111500" cy="3035300"/>
          </a:xfrm>
          <a:prstGeom prst="rect">
            <a:avLst/>
          </a:prstGeom>
        </p:spPr>
      </p:pic>
      <p:pic>
        <p:nvPicPr>
          <p:cNvPr id="5" name="图片 4" descr="微信图片_202501071910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3251200"/>
            <a:ext cx="2730500" cy="3606800"/>
          </a:xfrm>
          <a:prstGeom prst="rect">
            <a:avLst/>
          </a:prstGeom>
        </p:spPr>
      </p:pic>
      <p:pic>
        <p:nvPicPr>
          <p:cNvPr id="6" name="图片 5" descr="微信图片_202501071910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254297" y="4114022"/>
            <a:ext cx="3600000" cy="1796250"/>
          </a:xfrm>
          <a:prstGeom prst="rect">
            <a:avLst/>
          </a:prstGeom>
        </p:spPr>
      </p:pic>
      <p:pic>
        <p:nvPicPr>
          <p:cNvPr id="7" name="图片 6" descr="微信图片_202501071910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405" y="4581525"/>
            <a:ext cx="1478500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A84客户投诉今天送货的奶昔盖颜色偏浅。</a:t>
            </a:r>
            <a:endParaRPr lang="zh-CN" altLang="en-US"/>
          </a:p>
        </p:txBody>
      </p:sp>
      <p:pic>
        <p:nvPicPr>
          <p:cNvPr id="4" name="内容占位符 3" descr="微信图片_2025010719160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15920" y="1988820"/>
            <a:ext cx="339280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 C38客户投诉奶昔盖有黄点</a:t>
            </a:r>
            <a:endParaRPr lang="zh-CN" altLang="en-US"/>
          </a:p>
        </p:txBody>
      </p:sp>
      <p:pic>
        <p:nvPicPr>
          <p:cNvPr id="4" name="内容占位符 3" descr="微信图片_2025010818043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2331720"/>
            <a:ext cx="2545715" cy="4526280"/>
          </a:xfrm>
          <a:prstGeom prst="rect">
            <a:avLst/>
          </a:prstGeom>
        </p:spPr>
      </p:pic>
      <p:pic>
        <p:nvPicPr>
          <p:cNvPr id="5" name="图片 4" descr="微信图片_202501081804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65" y="2564765"/>
            <a:ext cx="2430000" cy="4320000"/>
          </a:xfrm>
          <a:prstGeom prst="rect">
            <a:avLst/>
          </a:prstGeom>
        </p:spPr>
      </p:pic>
      <p:pic>
        <p:nvPicPr>
          <p:cNvPr id="6" name="图片 5" descr="微信图片_202501081804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125" y="2538095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750" y="908368"/>
            <a:ext cx="8229600" cy="1143000"/>
          </a:xfrm>
        </p:spPr>
        <p:txBody>
          <a:bodyPr>
            <a:normAutofit fontScale="90000"/>
          </a:bodyPr>
          <a:p>
            <a:r>
              <a:rPr lang="en-US" altLang="zh-CN"/>
              <a:t>2025-1-9</a:t>
            </a:r>
            <a:r>
              <a:rPr lang="zh-CN" altLang="en-US"/>
              <a:t>前天049没货拿下去给海峰补印，海峰看成048，所以就印了048，后面打包也没有核对产品。造成和标签和实物不符合</a:t>
            </a:r>
            <a:endParaRPr lang="zh-CN" altLang="en-US"/>
          </a:p>
        </p:txBody>
      </p:sp>
      <p:pic>
        <p:nvPicPr>
          <p:cNvPr id="4" name="内容占位符 3" descr="微信图片_202501091809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3850" y="2668270"/>
            <a:ext cx="3392805" cy="4135120"/>
          </a:xfrm>
          <a:prstGeom prst="rect">
            <a:avLst/>
          </a:prstGeom>
        </p:spPr>
      </p:pic>
      <p:pic>
        <p:nvPicPr>
          <p:cNvPr id="5" name="图片 4" descr="微信图片_202501091808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810" y="3564890"/>
            <a:ext cx="4320000" cy="3238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客户反馈</a:t>
            </a:r>
            <a:r>
              <a:rPr lang="en-US" altLang="zh-CN"/>
              <a:t> </a:t>
            </a:r>
            <a:r>
              <a:rPr lang="zh-CN" altLang="en-US"/>
              <a:t>没有标签</a:t>
            </a:r>
            <a:endParaRPr lang="zh-CN" altLang="en-US"/>
          </a:p>
        </p:txBody>
      </p:sp>
      <p:pic>
        <p:nvPicPr>
          <p:cNvPr id="4" name="内容占位符 3" descr="微信图片_2025011014164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91865" y="2421255"/>
            <a:ext cx="1885950" cy="4191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WPS 演示</Application>
  <PresentationFormat/>
  <Paragraphs>20</Paragraphs>
  <Slides>10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Package</vt:lpstr>
      <vt:lpstr>2025-1-5-冲压的标签是一定要松开松好才能出货使用的，不然损耗很大。</vt:lpstr>
      <vt:lpstr>C38-1客户投诉以上批次普通 中老年有白点有色差，后面生产一定要注意</vt:lpstr>
      <vt:lpstr>D113这个2万因出货没检出来导致客户要返工，后续工单要改一下工序，印刷出来要上先品检机检过才能合掌</vt:lpstr>
      <vt:lpstr> A84客户投诉昨天晚上送货的奶昔盖印刷不良，要求退货返工 经过沟通退回发现的几卷</vt:lpstr>
      <vt:lpstr>080-2JKUQ04 JKUQ反面商标50000pcs，共5卷，发现1/3卷有模切残留白边，客户要求退货， 跟客户沟通够，客户由于交期赶，先特采使用，如有欠数，我们需要给客户补，但是异常报告还是需要回复的， </vt:lpstr>
      <vt:lpstr>A84客户投诉今天送货的奶昔盖颜色偏浅。</vt:lpstr>
      <vt:lpstr> C38客户投诉奶昔盖有黄点</vt:lpstr>
      <vt:lpstr>2025-1-9前天049没货拿下去给海峰补印，海峰看成048，所以就印了048，后面打包也没有核对产品。造成和标签和实物不符合</vt:lpstr>
      <vt:lpstr>客户反馈 没有标签</vt:lpstr>
      <vt:lpstr>客户投诉印刷不良 这批国产材料是垃圾比较多，已告诉他们后面要多注意翻看挑出。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2025-1-5-冲压的标签是一定要松开松好才能出货使用的，不然损耗很大。</dc:title>
  <dc:creator>Administrator</dc:creator>
  <cp:lastModifiedBy>WPS</cp:lastModifiedBy>
  <cp:revision>11</cp:revision>
  <dcterms:created xsi:type="dcterms:W3CDTF">2025-01-06T00:19:00Z</dcterms:created>
  <dcterms:modified xsi:type="dcterms:W3CDTF">2025-01-11T00:36:24Z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2B7272FE5EA4421083A9C34A5A866EBA_12</vt:lpwstr>
  </property>
  <property fmtid="{D5CDD505-2E9C-101B-9397-08002B2CF9AE}" pid="3" name="KSOProductBuildVer">
    <vt:lpwstr>2052-12.8.2.18205</vt:lpwstr>
  </property>
</Properties>
</file>

<file path=docProps/thumbnail.jpeg>
</file>